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7559675" cx="10080625"/>
  <p:notesSz cx="7559675" cy="106918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,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OverTx">
  <p:cSld name="Title, Content over Conte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fourObj">
  <p:cSld name="Title, 4 Conten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48" name="Shape 48"/>
          <p:cNvSpPr txBox="1"/>
          <p:nvPr>
            <p:ph idx="2"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49" name="Shape 49"/>
          <p:cNvSpPr txBox="1"/>
          <p:nvPr>
            <p:ph idx="3"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50" name="Shape 50"/>
          <p:cNvSpPr txBox="1"/>
          <p:nvPr>
            <p:ph idx="4"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, 6 Conten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54" name="Shape 54"/>
          <p:cNvSpPr txBox="1"/>
          <p:nvPr>
            <p:ph idx="2"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55" name="Shape 55"/>
          <p:cNvSpPr/>
          <p:nvPr/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</p:sp>
      <p:sp>
        <p:nvSpPr>
          <p:cNvPr id="56" name="Shape 56"/>
          <p:cNvSpPr/>
          <p:nvPr/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 Slid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itle, 2 Conten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21" name="Shape 21"/>
          <p:cNvSpPr txBox="1"/>
          <p:nvPr>
            <p:ph idx="2"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Only">
  <p:cSld name="Centered Tex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AndObj">
  <p:cSld name="Title, 2 Content and Conten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30" name="Shape 30"/>
          <p:cNvSpPr txBox="1"/>
          <p:nvPr>
            <p:ph idx="3"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AndTwoObj">
  <p:cSld name="Title Content and 2 Conte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35" name="Shape 35"/>
          <p:cNvSpPr txBox="1"/>
          <p:nvPr>
            <p:ph idx="3"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OverTx">
  <p:cSld name="Title, 2 Content over Conten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har char="●"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Char char="○"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Char char="■"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Char char="●"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Char char="○"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Char char="■"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Char char="●"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Char char="○"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Char char="■"/>
              <a:defRPr b="0" i="0" sz="1800" u="none" cap="none" strike="noStrike"/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zxx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/>
        </p:nvSpPr>
        <p:spPr>
          <a:xfrm>
            <a:off x="360000" y="198000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zxx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TUQUITO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504000" y="5580000"/>
            <a:ext cx="9071640" cy="1178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330400" lvl="0" marL="432000" marR="0" rtl="0" algn="l">
              <a:spcBef>
                <a:spcPts val="0"/>
              </a:spcBef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zxx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Antonio Alegre García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zxx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¿Qué es?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330400" lvl="0" marL="432000" marR="0" rtl="0" algn="l">
              <a:spcBef>
                <a:spcPts val="0"/>
              </a:spcBef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zxx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Tuquito fue una distribución del sistema operativo GNU/Linux originaria de Argentina y basada en Debian GNU/Linux y Ubuntu, que implementa la tecnología LiveCD (arranca desde un CD), en su última versión incluye un software que permite al usuario crear un LiveUSB y así poder guardar los cambios realizados.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/>
        </p:nvSpPr>
        <p:spPr>
          <a:xfrm>
            <a:off x="468360" y="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zxx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Características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360000" y="1080000"/>
            <a:ext cx="9071640" cy="66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330400" lvl="0" marL="432000" marR="0" rtl="0" algn="l">
              <a:spcBef>
                <a:spcPts val="0"/>
              </a:spcBef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zxx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Detección automática de los discos rígidos en su PC, dejándolos disponibles en su escritorio con tan solo un clic.</a:t>
            </a:r>
          </a:p>
          <a:p>
            <a:pPr indent="-330400" lvl="0" marL="432000" marR="0" rtl="0" algn="l">
              <a:spcBef>
                <a:spcPts val="0"/>
              </a:spcBef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zxx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Buen soporte de impresoras.</a:t>
            </a:r>
          </a:p>
          <a:p>
            <a:pPr indent="-330400" lvl="0" marL="432000" marR="0" rtl="0" algn="l">
              <a:spcBef>
                <a:spcPts val="0"/>
              </a:spcBef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zxx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Soporte de escáners.</a:t>
            </a:r>
          </a:p>
          <a:p>
            <a:pPr indent="-330400" lvl="0" marL="432000" marR="0" rtl="0" algn="l">
              <a:spcBef>
                <a:spcPts val="0"/>
              </a:spcBef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zxx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Soporte de cámaras web, incluyendo los modelos de Intel y Genius.</a:t>
            </a:r>
          </a:p>
          <a:p>
            <a:pPr indent="-330400" lvl="0" marL="432000" marR="0" rtl="0" algn="l">
              <a:spcBef>
                <a:spcPts val="0"/>
              </a:spcBef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zxx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Permite acceder a CD-ROMs, disquetes, con un clic en el escritorio.</a:t>
            </a:r>
          </a:p>
          <a:p>
            <a:pPr indent="-330400" lvl="0" marL="432000" marR="0" rtl="0" algn="l">
              <a:spcBef>
                <a:spcPts val="0"/>
              </a:spcBef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zxx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Detección automática de cámaras digitales, memorias USB, dispositivos con conexión en caliente.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/>
        </p:nvSpPr>
        <p:spPr>
          <a:xfrm>
            <a:off x="468360" y="540000"/>
            <a:ext cx="9071640" cy="63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330400" lvl="0" marL="432000" marR="0" rtl="0" algn="l">
              <a:spcBef>
                <a:spcPts val="0"/>
              </a:spcBef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zxx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 compatible con archivos de Microsoft Office y soporta los sistemas de archivos de Microsoft Windows (NTFS y FAT32).</a:t>
            </a:r>
          </a:p>
          <a:p>
            <a:pPr indent="-330400" lvl="0" marL="432000" marR="0" rtl="0" algn="l">
              <a:spcBef>
                <a:spcPts val="0"/>
              </a:spcBef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zxx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Arranca desde memoria USB o desde disco óptico</a:t>
            </a:r>
          </a:p>
          <a:p>
            <a:pPr indent="-330400" lvl="0" marL="432000" marR="0" rtl="0" algn="l">
              <a:spcBef>
                <a:spcPts val="0"/>
              </a:spcBef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zxx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Corre en netbooks</a:t>
            </a:r>
          </a:p>
          <a:p>
            <a:pPr indent="-330400" lvl="0" marL="432000" marR="0" rtl="0" algn="l">
              <a:spcBef>
                <a:spcPts val="0"/>
              </a:spcBef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zxx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Soporte para placas Broadcom</a:t>
            </a:r>
          </a:p>
          <a:p>
            <a:pPr indent="-330400" lvl="0" marL="432000" marR="0" rtl="0" algn="l">
              <a:spcBef>
                <a:spcPts val="0"/>
              </a:spcBef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zxx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Soporte para formatos ext4</a:t>
            </a:r>
          </a:p>
          <a:p>
            <a:pPr indent="-330400" lvl="0" marL="432000" marR="0" rtl="0" algn="l">
              <a:spcBef>
                <a:spcPts val="0"/>
              </a:spcBef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zxx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Soporte para MP3 y códecs de video</a:t>
            </a:r>
          </a:p>
          <a:p>
            <a:pPr indent="-330400" lvl="0" marL="432000" marR="0" rtl="0" algn="l">
              <a:spcBef>
                <a:spcPts val="0"/>
              </a:spcBef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zxx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Soporte para módems ADSL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zxx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Última versión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330400" lvl="0" marL="432000" marR="0" rtl="0" algn="l">
              <a:spcBef>
                <a:spcPts val="0"/>
              </a:spcBef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zxx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 última versión de Tuquito es la 6, se caracteriza por ser una distribución muy fresca, elegante y agradable a la vista. Es por eso que en Tuquito 6 el equipo de diseño trabajó muy duro para lograr una interfaz gráfica minimalista y usable, basándose en los conceptos de la web 2.0., es decir, utilizando paletas de colores vivos y sobrios.</a:t>
            </a:r>
          </a:p>
          <a:p>
            <a:pPr indent="-330400" lvl="0" marL="432000" marR="0" rtl="0" algn="l">
              <a:spcBef>
                <a:spcPts val="0"/>
              </a:spcBef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zxx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/>
        </p:nvSpPr>
        <p:spPr>
          <a:xfrm>
            <a:off x="504000" y="360000"/>
            <a:ext cx="9071640" cy="6398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330400" lvl="0" marL="432000" marR="0" rtl="0" algn="l">
              <a:spcBef>
                <a:spcPts val="0"/>
              </a:spcBef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zxx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 nuevo Tuquito 6 posee una herramienta de configuración del sistema, es el Centro de Control de Tuquito, con el cual, el usuario puede configurar su sistema de manera fácil e intuitiva.</a:t>
            </a:r>
          </a:p>
          <a:p>
            <a:pPr indent="-330400" lvl="0" marL="432000" marR="0" rtl="0" algn="l">
              <a:spcBef>
                <a:spcPts val="0"/>
              </a:spcBef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zxx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 esta versión se optimizaron varios aspectos del mismo, y se agregaron opciones para el usuario.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